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B30F-97F1-4E49-A35D-F7634EFB9C0A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460D-2633-410B-B51C-38B2342E04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на день знаний\20190830_110601.jpg"/>
          <p:cNvPicPr>
            <a:picLocks noChangeAspect="1" noChangeArrowheads="1"/>
          </p:cNvPicPr>
          <p:nvPr/>
        </p:nvPicPr>
        <p:blipFill>
          <a:blip r:embed="rId2"/>
          <a:srcRect t="35294"/>
          <a:stretch>
            <a:fillRect/>
          </a:stretch>
        </p:blipFill>
        <p:spPr bwMode="auto">
          <a:xfrm>
            <a:off x="685800" y="2571744"/>
            <a:ext cx="7772400" cy="377190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avatars.mds.yandex.net/get-pdb/1822850/43694a17-1baf-4caa-9c3a-5e7d1783fb5f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2286016" cy="1857388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8613539a491679dc6ee8881c941d3c73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214578" cy="21074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15304" cy="1428759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День Знаний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36" name="Picture 12" descr="http://tolko-poleznoe.ru/images/tolkopoleznoe/2015/08/685272640.jpg"/>
          <p:cNvPicPr>
            <a:picLocks noChangeAspect="1" noChangeArrowheads="1"/>
          </p:cNvPicPr>
          <p:nvPr/>
        </p:nvPicPr>
        <p:blipFill>
          <a:blip r:embed="rId5"/>
          <a:srcRect t="25082" b="44250"/>
          <a:stretch>
            <a:fillRect/>
          </a:stretch>
        </p:blipFill>
        <p:spPr bwMode="auto">
          <a:xfrm>
            <a:off x="642910" y="5072074"/>
            <a:ext cx="7858180" cy="1143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День Знаний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Знаний</dc:title>
  <dc:creator>1</dc:creator>
  <cp:lastModifiedBy>1</cp:lastModifiedBy>
  <cp:revision>3</cp:revision>
  <dcterms:created xsi:type="dcterms:W3CDTF">2020-02-17T13:31:14Z</dcterms:created>
  <dcterms:modified xsi:type="dcterms:W3CDTF">2020-02-17T13:56:13Z</dcterms:modified>
</cp:coreProperties>
</file>